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E2C6-0369-4893-949A-E88D8EDB126D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E08EB-7550-4964-A103-9F45C15BC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CFCE-77F4-4B8D-A3E1-E2F01B2BA93B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A7766-F866-4252-B922-1F99EB306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AA08-055F-47A1-BE14-7A8269229BB0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A6C2A-3C31-4CB1-B8C2-FAF344D5D1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A87B2-5547-42DC-86D6-BC88BBD3D808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473C-D414-4589-81A5-A82310B2B1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FB8F-BB59-4E83-B4DB-96C43514F8CB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9D30-59D5-458B-9EF1-FB68342158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32563-D7B0-4B38-88CA-8A2524D62185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DA34-FEB2-41F1-98F9-72B4EDD0B5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6E1F-2C64-4A5A-AE83-9527F05471D9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A655-B68F-43A2-984A-628C2AA997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756BB-EC04-4E03-9BD0-BC312A3E00D3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461C7-89BB-439F-8FE6-78F894592A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52AC-6F60-4512-8A05-A62FA16D9CC3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8E7C2-3B71-4C01-8D95-D25E36A293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62D5-73CB-4CB5-954B-4613DE4A948A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71D8A-E0F4-42BD-9A4E-39126BCBE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5F4FB-36BA-40BB-9708-195C996DE72E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4E01-1DBC-4332-846F-D0156C1F53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D98ACC-B246-485B-930E-1E187F83F15C}" type="datetimeFigureOut">
              <a:rPr lang="en-GB"/>
              <a:pPr>
                <a:defRPr/>
              </a:pPr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C2B2BC-19A9-4A44-A1D1-A9216B308A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412875"/>
            <a:ext cx="7356475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71550" y="279400"/>
            <a:ext cx="7285038" cy="2112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400" b="1">
                <a:latin typeface="Calibri" pitchFamily="34" charset="0"/>
                <a:cs typeface="Arial" charset="0"/>
              </a:rPr>
              <a:t>Chesterfield Nuffield Hospital Project</a:t>
            </a:r>
          </a:p>
          <a:p>
            <a:pPr algn="ctr">
              <a:spcAft>
                <a:spcPts val="1000"/>
              </a:spcAft>
            </a:pPr>
            <a:r>
              <a:rPr lang="en-GB" sz="1400" b="1">
                <a:latin typeface="Calibri" pitchFamily="34" charset="0"/>
                <a:cs typeface="Arial" charset="0"/>
              </a:rPr>
              <a:t>As previously advised  there will be parking restrictions imposed on Clifton Hill in accordance with the detail below from 0800hrs Wednesday 11</a:t>
            </a:r>
            <a:r>
              <a:rPr lang="en-GB" sz="1400" b="1" baseline="30000">
                <a:latin typeface="Calibri" pitchFamily="34" charset="0"/>
                <a:cs typeface="Arial" charset="0"/>
              </a:rPr>
              <a:t>th</a:t>
            </a:r>
            <a:r>
              <a:rPr lang="en-GB" sz="1400" b="1">
                <a:latin typeface="Calibri" pitchFamily="34" charset="0"/>
                <a:cs typeface="Arial" charset="0"/>
              </a:rPr>
              <a:t> April 2012 until 31</a:t>
            </a:r>
            <a:r>
              <a:rPr lang="en-GB" sz="1400" b="1" baseline="30000">
                <a:latin typeface="Calibri" pitchFamily="34" charset="0"/>
                <a:cs typeface="Arial" charset="0"/>
              </a:rPr>
              <a:t>st</a:t>
            </a:r>
            <a:r>
              <a:rPr lang="en-GB" sz="1400" b="1">
                <a:latin typeface="Calibri" pitchFamily="34" charset="0"/>
                <a:cs typeface="Arial" charset="0"/>
              </a:rPr>
              <a:t> July 2013.</a:t>
            </a:r>
          </a:p>
          <a:p>
            <a:pPr algn="ctr">
              <a:spcAft>
                <a:spcPts val="1000"/>
              </a:spcAft>
            </a:pPr>
            <a:r>
              <a:rPr lang="en-GB" sz="1400" b="1">
                <a:latin typeface="Calibri" pitchFamily="34" charset="0"/>
                <a:cs typeface="Arial" charset="0"/>
              </a:rPr>
              <a:t>The lining works are being carried out on 11</a:t>
            </a:r>
            <a:r>
              <a:rPr lang="en-GB" sz="1400" b="1" baseline="30000">
                <a:latin typeface="Calibri" pitchFamily="34" charset="0"/>
                <a:cs typeface="Arial" charset="0"/>
              </a:rPr>
              <a:t>th</a:t>
            </a:r>
            <a:r>
              <a:rPr lang="en-GB" sz="1400" b="1">
                <a:latin typeface="Calibri" pitchFamily="34" charset="0"/>
                <a:cs typeface="Arial" charset="0"/>
              </a:rPr>
              <a:t> April 2012 .  Any vehicles within the works area will be removed.</a:t>
            </a:r>
          </a:p>
          <a:p>
            <a:pPr algn="ctr">
              <a:spcAft>
                <a:spcPts val="1000"/>
              </a:spcAft>
            </a:pPr>
            <a:r>
              <a:rPr lang="en-GB" sz="1400" b="1">
                <a:latin typeface="Calibri" pitchFamily="34" charset="0"/>
                <a:cs typeface="Arial" charset="0"/>
              </a:rPr>
              <a:t>Please find alternative parking between 8am and 6pm Mon – Fri. Saturdays 8am – 1pm.</a:t>
            </a:r>
          </a:p>
          <a:p>
            <a:pPr algn="ctr">
              <a:spcAft>
                <a:spcPts val="1000"/>
              </a:spcAft>
            </a:pPr>
            <a:r>
              <a:rPr lang="en-GB" sz="1400" b="1">
                <a:latin typeface="Calibri" pitchFamily="34" charset="0"/>
                <a:cs typeface="Arial" charset="0"/>
              </a:rPr>
              <a:t>This is in agreement with Bristol City Council.</a:t>
            </a:r>
            <a:endParaRPr lang="en-US" sz="1400" b="1">
              <a:cs typeface="Arial" charset="0"/>
            </a:endParaRPr>
          </a:p>
        </p:txBody>
      </p:sp>
      <p:pic>
        <p:nvPicPr>
          <p:cNvPr id="13315" name="Picture 2" descr="Description: VINCI Construction U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2675" y="-19050"/>
            <a:ext cx="17113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2339975" y="6488113"/>
            <a:ext cx="4986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We apologise for any inconvenience this may cause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VINCI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Hampshire, Andrew</dc:creator>
  <cp:lastModifiedBy>Nicholson</cp:lastModifiedBy>
  <cp:revision>5</cp:revision>
  <cp:lastPrinted>2012-02-27T17:22:16Z</cp:lastPrinted>
  <dcterms:created xsi:type="dcterms:W3CDTF">2012-02-08T09:59:38Z</dcterms:created>
  <dcterms:modified xsi:type="dcterms:W3CDTF">2012-04-05T11:17:28Z</dcterms:modified>
</cp:coreProperties>
</file>